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76" r:id="rId4"/>
    <p:sldId id="278" r:id="rId5"/>
    <p:sldId id="258" r:id="rId6"/>
    <p:sldId id="265" r:id="rId7"/>
    <p:sldId id="268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2" autoAdjust="0"/>
    <p:restoredTop sz="94671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35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F9E2D-38E3-4257-A1E8-FEEA9AA50B50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861E5-918E-42D3-AC7D-19DF00BC1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347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80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456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469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021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58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2114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075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62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205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854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917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C27FF-818E-477E-A61E-52DD7E6FBB78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803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228600"/>
            <a:ext cx="9144000" cy="1841212"/>
          </a:xfrm>
        </p:spPr>
        <p:txBody>
          <a:bodyPr/>
          <a:lstStyle/>
          <a:p>
            <a:r>
              <a:rPr lang="en-US" sz="8800" b="1" dirty="0" smtClean="0">
                <a:solidFill>
                  <a:srgbClr val="00B050"/>
                </a:solidFill>
              </a:rPr>
              <a:t>Welcome</a:t>
            </a:r>
            <a:endParaRPr lang="en-US" sz="4400" b="1" dirty="0"/>
          </a:p>
        </p:txBody>
      </p:sp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828800"/>
            <a:ext cx="89916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424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1828800"/>
          </a:xfrm>
          <a:solidFill>
            <a:srgbClr val="92D05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Identity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0" y="1676400"/>
            <a:ext cx="7086600" cy="6858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Presentator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24000" y="2438400"/>
            <a:ext cx="7145531" cy="3889538"/>
          </a:xfrm>
          <a:solidFill>
            <a:srgbClr val="00B0F0"/>
          </a:soli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r>
              <a:rPr lang="en-US" sz="4300" b="1" dirty="0" err="1" smtClean="0"/>
              <a:t>Md.Mokbul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Hussin</a:t>
            </a:r>
            <a:endParaRPr lang="en-US" sz="4300" b="1" dirty="0" smtClean="0"/>
          </a:p>
          <a:p>
            <a:pPr marL="114300" indent="0">
              <a:buNone/>
            </a:pPr>
            <a:r>
              <a:rPr lang="en-US" sz="3900" b="1" dirty="0" smtClean="0"/>
              <a:t> Assistant teacher.</a:t>
            </a:r>
            <a:r>
              <a:rPr lang="en-US" sz="3500" b="1" dirty="0" smtClean="0"/>
              <a:t> </a:t>
            </a:r>
          </a:p>
          <a:p>
            <a:pPr marL="114300" indent="0">
              <a:buNone/>
            </a:pPr>
            <a:r>
              <a:rPr lang="en-US" sz="3500" b="1" dirty="0" err="1" smtClean="0"/>
              <a:t>Sipan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Dhakhil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Madrahs</a:t>
            </a:r>
            <a:endParaRPr lang="en-US" sz="3500" b="1" dirty="0" smtClean="0"/>
          </a:p>
          <a:p>
            <a:pPr marL="114300" indent="0">
              <a:buNone/>
            </a:pPr>
            <a:r>
              <a:rPr lang="en-US" sz="3500" b="1" dirty="0" err="1" smtClean="0"/>
              <a:t>Gafar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gaon,Mymensingh</a:t>
            </a:r>
            <a:r>
              <a:rPr lang="en-US" sz="3500" b="1" dirty="0" smtClean="0"/>
              <a:t>.  </a:t>
            </a:r>
          </a:p>
          <a:p>
            <a:pPr marL="0" indent="0">
              <a:buNone/>
            </a:pPr>
            <a:r>
              <a:rPr lang="en-US" sz="3900" b="1" dirty="0" smtClean="0"/>
              <a:t>   Unit- Five</a:t>
            </a:r>
            <a:r>
              <a:rPr lang="en-US" sz="3900" dirty="0" smtClean="0"/>
              <a:t>  </a:t>
            </a:r>
            <a:r>
              <a:rPr lang="en-US" dirty="0" smtClean="0"/>
              <a:t>                              </a:t>
            </a:r>
          </a:p>
        </p:txBody>
      </p:sp>
      <p:pic>
        <p:nvPicPr>
          <p:cNvPr id="7" name="Picture 6" descr="Mokbul Hosin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04800"/>
            <a:ext cx="1066800" cy="152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09800"/>
            <a:ext cx="1295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29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228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Look at the pictures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Great women to remember.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03846" y="1697941"/>
            <a:ext cx="2838867" cy="35356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5355" y="1677469"/>
            <a:ext cx="2656485" cy="35379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41" y="1744218"/>
            <a:ext cx="3147227" cy="347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029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7606" y="343273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Today’s lesson is Begum </a:t>
            </a:r>
            <a:r>
              <a:rPr lang="en-US" sz="3200" dirty="0" err="1" smtClean="0"/>
              <a:t>Rokeya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574" y="950793"/>
            <a:ext cx="8951225" cy="596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857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600" y="1551920"/>
            <a:ext cx="2895600" cy="3490913"/>
          </a:xfrm>
        </p:spPr>
      </p:pic>
      <p:sp>
        <p:nvSpPr>
          <p:cNvPr id="5" name="TextBox 4"/>
          <p:cNvSpPr txBox="1"/>
          <p:nvPr/>
        </p:nvSpPr>
        <p:spPr>
          <a:xfrm>
            <a:off x="381000" y="3048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Name:Begum</a:t>
            </a:r>
            <a:r>
              <a:rPr lang="en-US" sz="3600" dirty="0" smtClean="0"/>
              <a:t> </a:t>
            </a:r>
            <a:r>
              <a:rPr lang="en-US" sz="3600" dirty="0" err="1" smtClean="0"/>
              <a:t>Rokeya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16256" y="1028700"/>
            <a:ext cx="8422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Born: 1880 AD. Birth place: </a:t>
            </a:r>
            <a:r>
              <a:rPr lang="en-US" sz="2800" dirty="0" err="1" smtClean="0"/>
              <a:t>Pairabondh,Rangpur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905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Father :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19050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Jahiruddin</a:t>
            </a:r>
            <a:r>
              <a:rPr lang="en-US" sz="2400" dirty="0" smtClean="0"/>
              <a:t> </a:t>
            </a:r>
            <a:r>
              <a:rPr lang="en-US" sz="2400" dirty="0" err="1" smtClean="0"/>
              <a:t>M.Abu</a:t>
            </a:r>
            <a:r>
              <a:rPr lang="en-US" sz="2400" dirty="0" smtClean="0"/>
              <a:t> Ali </a:t>
            </a:r>
            <a:r>
              <a:rPr lang="en-US" sz="2400" dirty="0" err="1" smtClean="0"/>
              <a:t>Haider</a:t>
            </a:r>
            <a:r>
              <a:rPr lang="en-US" sz="2400" dirty="0" smtClean="0"/>
              <a:t> Saber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2895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Married :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30480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1896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3886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Husband :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5638799" y="3763089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Khan Bahadur </a:t>
            </a:r>
            <a:r>
              <a:rPr lang="en-US" sz="2400" dirty="0" err="1" smtClean="0"/>
              <a:t>Sakhawat</a:t>
            </a:r>
            <a:r>
              <a:rPr lang="en-US" sz="2400" dirty="0" smtClean="0"/>
              <a:t> Hossain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5076967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Occupation : </a:t>
            </a:r>
            <a:r>
              <a:rPr lang="en-US" sz="3200" dirty="0" smtClean="0"/>
              <a:t>Writer and Social worker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59436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Death: 9 December,1932.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769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sz="5400" b="1" dirty="0" smtClean="0"/>
              <a:t>Evaluation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16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Where was Begum </a:t>
            </a:r>
            <a:r>
              <a:rPr lang="en-US" dirty="0" err="1" smtClean="0"/>
              <a:t>Rokeya</a:t>
            </a:r>
            <a:r>
              <a:rPr lang="en-US" dirty="0" smtClean="0"/>
              <a:t> born</a:t>
            </a:r>
            <a:r>
              <a:rPr lang="en-US" dirty="0"/>
              <a:t> 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What was her husband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What are some </a:t>
            </a:r>
            <a:r>
              <a:rPr lang="en-US" dirty="0"/>
              <a:t>of Begum </a:t>
            </a:r>
            <a:r>
              <a:rPr lang="en-US" dirty="0" err="1" smtClean="0"/>
              <a:t>Rokeya’s</a:t>
            </a:r>
            <a:r>
              <a:rPr lang="en-US" dirty="0" smtClean="0"/>
              <a:t> important writing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834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6000" b="1" dirty="0" smtClean="0"/>
              <a:t>Home work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You will write a paragraph about “Begum </a:t>
            </a:r>
            <a:r>
              <a:rPr lang="en-US" sz="3200" b="1" dirty="0" err="1" smtClean="0"/>
              <a:t>Rokeya</a:t>
            </a:r>
            <a:r>
              <a:rPr lang="en-US" sz="3200" b="1" dirty="0" smtClean="0"/>
              <a:t>”</a:t>
            </a:r>
          </a:p>
          <a:p>
            <a:pPr marL="114300" indent="0" algn="ctr">
              <a:buNone/>
            </a:pPr>
            <a:r>
              <a:rPr lang="en-US" sz="3200" b="1" dirty="0" smtClean="0"/>
              <a:t> within 200 words.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90222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"/>
            <a:ext cx="7696200" cy="25146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endParaRPr lang="en-US" sz="5400" dirty="0" smtClean="0"/>
          </a:p>
          <a:p>
            <a:pPr>
              <a:buNone/>
            </a:pPr>
            <a:endParaRPr lang="en-US" sz="5400" dirty="0" smtClean="0"/>
          </a:p>
          <a:p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</a:rPr>
              <a:t>Thank You </a:t>
            </a:r>
            <a:r>
              <a:rPr lang="en-US" sz="7600" b="1" dirty="0" smtClean="0">
                <a:solidFill>
                  <a:schemeClr val="tx2">
                    <a:lumMod val="75000"/>
                  </a:schemeClr>
                </a:solidFill>
              </a:rPr>
              <a:t>everybody</a:t>
            </a:r>
            <a:endParaRPr lang="en-US" sz="5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5400" dirty="0"/>
          </a:p>
        </p:txBody>
      </p:sp>
      <p:pic>
        <p:nvPicPr>
          <p:cNvPr id="6" name="Picture 5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124200"/>
            <a:ext cx="8458200" cy="405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059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</TotalTime>
  <Words>117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Welcome</vt:lpstr>
      <vt:lpstr>Identity</vt:lpstr>
      <vt:lpstr>Slide 3</vt:lpstr>
      <vt:lpstr>Slide 4</vt:lpstr>
      <vt:lpstr>Slide 5</vt:lpstr>
      <vt:lpstr>Evaluation</vt:lpstr>
      <vt:lpstr>Home work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Welcome.</dc:title>
  <dc:creator>K N I</dc:creator>
  <cp:lastModifiedBy>User</cp:lastModifiedBy>
  <cp:revision>125</cp:revision>
  <dcterms:created xsi:type="dcterms:W3CDTF">2014-10-18T05:26:13Z</dcterms:created>
  <dcterms:modified xsi:type="dcterms:W3CDTF">2016-10-23T11:07:43Z</dcterms:modified>
</cp:coreProperties>
</file>